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22.jpeg" ContentType="image/jpeg"/>
  <Override PartName="/ppt/media/image6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1.png" ContentType="image/png"/>
  <Override PartName="/ppt/media/image2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23.png" ContentType="image/png"/>
  <Override PartName="/ppt/media/image21.png" ContentType="image/png"/>
  <Override PartName="/ppt/media/image20.png" ContentType="image/png"/>
  <Override PartName="/ppt/media/image19.png" ContentType="image/png"/>
  <Override PartName="/ppt/media/image18.png" ContentType="image/png"/>
  <Override PartName="/ppt/media/image17.png" ContentType="image/png"/>
  <Override PartName="/ppt/media/image15.png" ContentType="image/png"/>
  <Override PartName="/ppt/media/image16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slideMasters/slideMaster5.xml" ContentType="application/vnd.openxmlformats-officedocument.presentationml.slideMaster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5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9144000" cy="51435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5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7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PlaceHolder 7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1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4594680"/>
            <a:ext cx="9142920" cy="547920"/>
          </a:xfrm>
          <a:prstGeom prst="rect">
            <a:avLst/>
          </a:prstGeom>
          <a:solidFill>
            <a:srgbClr val="683086"/>
          </a:solidFill>
          <a:ln w="9360">
            <a:solidFill>
              <a:srgbClr val="a8d256"/>
            </a:solidFill>
            <a:round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1" name="Picture 3" descr=""/>
          <p:cNvPicPr/>
          <p:nvPr/>
        </p:nvPicPr>
        <p:blipFill>
          <a:blip r:embed="rId2"/>
          <a:stretch/>
        </p:blipFill>
        <p:spPr>
          <a:xfrm>
            <a:off x="8192880" y="4749120"/>
            <a:ext cx="376920" cy="227520"/>
          </a:xfrm>
          <a:prstGeom prst="rect">
            <a:avLst/>
          </a:prstGeom>
          <a:ln>
            <a:noFill/>
          </a:ln>
        </p:spPr>
      </p:pic>
      <p:pic>
        <p:nvPicPr>
          <p:cNvPr id="2" name="Picture 4" descr=""/>
          <p:cNvPicPr/>
          <p:nvPr/>
        </p:nvPicPr>
        <p:blipFill>
          <a:blip r:embed="rId3"/>
          <a:stretch/>
        </p:blipFill>
        <p:spPr>
          <a:xfrm>
            <a:off x="457200" y="4759560"/>
            <a:ext cx="3222720" cy="243360"/>
          </a:xfrm>
          <a:prstGeom prst="rect">
            <a:avLst/>
          </a:prstGeom>
          <a:ln>
            <a:noFill/>
          </a:ln>
        </p:spPr>
      </p:pic>
      <p:sp>
        <p:nvSpPr>
          <p:cNvPr id="3" name="CustomShape 2"/>
          <p:cNvSpPr/>
          <p:nvPr/>
        </p:nvSpPr>
        <p:spPr>
          <a:xfrm>
            <a:off x="0" y="0"/>
            <a:ext cx="9142920" cy="5142600"/>
          </a:xfrm>
          <a:prstGeom prst="rect">
            <a:avLst/>
          </a:prstGeom>
          <a:solidFill>
            <a:srgbClr val="683086"/>
          </a:solidFill>
          <a:ln w="9360">
            <a:solidFill>
              <a:srgbClr val="a8d256"/>
            </a:solidFill>
            <a:round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4" name="Picture 2" descr=""/>
          <p:cNvPicPr/>
          <p:nvPr/>
        </p:nvPicPr>
        <p:blipFill>
          <a:blip r:embed="rId4"/>
          <a:stretch/>
        </p:blipFill>
        <p:spPr>
          <a:xfrm>
            <a:off x="6842880" y="2301840"/>
            <a:ext cx="2666880" cy="3853080"/>
          </a:xfrm>
          <a:prstGeom prst="rect">
            <a:avLst/>
          </a:prstGeom>
          <a:ln>
            <a:noFill/>
          </a:ln>
        </p:spPr>
      </p:pic>
      <p:sp>
        <p:nvSpPr>
          <p:cNvPr id="5" name="Line 3"/>
          <p:cNvSpPr/>
          <p:nvPr/>
        </p:nvSpPr>
        <p:spPr>
          <a:xfrm>
            <a:off x="685800" y="2700000"/>
            <a:ext cx="6963480" cy="360"/>
          </a:xfrm>
          <a:prstGeom prst="line">
            <a:avLst/>
          </a:prstGeom>
          <a:ln w="572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1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0" y="4594320"/>
            <a:ext cx="9143280" cy="548640"/>
          </a:xfrm>
          <a:prstGeom prst="rect">
            <a:avLst/>
          </a:prstGeom>
          <a:solidFill>
            <a:srgbClr val="683086"/>
          </a:solidFill>
          <a:ln w="9360">
            <a:solidFill>
              <a:srgbClr val="a8d256"/>
            </a:solidFill>
            <a:round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45" name="Picture 3" descr=""/>
          <p:cNvPicPr/>
          <p:nvPr/>
        </p:nvPicPr>
        <p:blipFill>
          <a:blip r:embed="rId2"/>
          <a:stretch/>
        </p:blipFill>
        <p:spPr>
          <a:xfrm>
            <a:off x="8193240" y="4749840"/>
            <a:ext cx="377280" cy="227880"/>
          </a:xfrm>
          <a:prstGeom prst="rect">
            <a:avLst/>
          </a:prstGeom>
          <a:ln>
            <a:noFill/>
          </a:ln>
        </p:spPr>
      </p:pic>
      <p:pic>
        <p:nvPicPr>
          <p:cNvPr id="46" name="Picture 4" descr=""/>
          <p:cNvPicPr/>
          <p:nvPr/>
        </p:nvPicPr>
        <p:blipFill>
          <a:blip r:embed="rId3"/>
          <a:stretch/>
        </p:blipFill>
        <p:spPr>
          <a:xfrm>
            <a:off x="457200" y="4759200"/>
            <a:ext cx="3223440" cy="243720"/>
          </a:xfrm>
          <a:prstGeom prst="rect">
            <a:avLst/>
          </a:prstGeom>
          <a:ln>
            <a:noFill/>
          </a:ln>
        </p:spPr>
      </p:pic>
      <p:sp>
        <p:nvSpPr>
          <p:cNvPr id="47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1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0" y="4594320"/>
            <a:ext cx="9143280" cy="548640"/>
          </a:xfrm>
          <a:prstGeom prst="rect">
            <a:avLst/>
          </a:prstGeom>
          <a:solidFill>
            <a:srgbClr val="683086"/>
          </a:solidFill>
          <a:ln w="9360">
            <a:solidFill>
              <a:srgbClr val="a8d256"/>
            </a:solidFill>
            <a:round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86" name="Picture 3" descr=""/>
          <p:cNvPicPr/>
          <p:nvPr/>
        </p:nvPicPr>
        <p:blipFill>
          <a:blip r:embed="rId2"/>
          <a:stretch/>
        </p:blipFill>
        <p:spPr>
          <a:xfrm>
            <a:off x="8193240" y="4749840"/>
            <a:ext cx="377280" cy="227880"/>
          </a:xfrm>
          <a:prstGeom prst="rect">
            <a:avLst/>
          </a:prstGeom>
          <a:ln>
            <a:noFill/>
          </a:ln>
        </p:spPr>
      </p:pic>
      <p:pic>
        <p:nvPicPr>
          <p:cNvPr id="87" name="Picture 4" descr=""/>
          <p:cNvPicPr/>
          <p:nvPr/>
        </p:nvPicPr>
        <p:blipFill>
          <a:blip r:embed="rId3"/>
          <a:stretch/>
        </p:blipFill>
        <p:spPr>
          <a:xfrm>
            <a:off x="457200" y="4759200"/>
            <a:ext cx="3223440" cy="243720"/>
          </a:xfrm>
          <a:prstGeom prst="rect">
            <a:avLst/>
          </a:prstGeom>
          <a:ln>
            <a:noFill/>
          </a:ln>
        </p:spPr>
      </p:pic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 hidden="1"/>
          <p:cNvSpPr/>
          <p:nvPr/>
        </p:nvSpPr>
        <p:spPr>
          <a:xfrm>
            <a:off x="0" y="4594320"/>
            <a:ext cx="9143280" cy="548640"/>
          </a:xfrm>
          <a:prstGeom prst="rect">
            <a:avLst/>
          </a:prstGeom>
          <a:solidFill>
            <a:srgbClr val="683086"/>
          </a:solidFill>
          <a:ln w="9360">
            <a:solidFill>
              <a:srgbClr val="a8d256"/>
            </a:solidFill>
            <a:round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127" name="Picture 3" descr=""/>
          <p:cNvPicPr/>
          <p:nvPr/>
        </p:nvPicPr>
        <p:blipFill>
          <a:blip r:embed="rId2"/>
          <a:stretch/>
        </p:blipFill>
        <p:spPr>
          <a:xfrm>
            <a:off x="8193240" y="4749840"/>
            <a:ext cx="377280" cy="227880"/>
          </a:xfrm>
          <a:prstGeom prst="rect">
            <a:avLst/>
          </a:prstGeom>
          <a:ln>
            <a:noFill/>
          </a:ln>
        </p:spPr>
      </p:pic>
      <p:pic>
        <p:nvPicPr>
          <p:cNvPr id="128" name="Picture 4" descr=""/>
          <p:cNvPicPr/>
          <p:nvPr/>
        </p:nvPicPr>
        <p:blipFill>
          <a:blip r:embed="rId3"/>
          <a:stretch/>
        </p:blipFill>
        <p:spPr>
          <a:xfrm>
            <a:off x="457200" y="4759200"/>
            <a:ext cx="3223440" cy="243720"/>
          </a:xfrm>
          <a:prstGeom prst="rect">
            <a:avLst/>
          </a:prstGeom>
          <a:ln>
            <a:noFill/>
          </a:ln>
        </p:spPr>
      </p:pic>
      <p:sp>
        <p:nvSpPr>
          <p:cNvPr id="129" name="CustomShape 2"/>
          <p:cNvSpPr/>
          <p:nvPr/>
        </p:nvSpPr>
        <p:spPr>
          <a:xfrm>
            <a:off x="2089080" y="788040"/>
            <a:ext cx="4965480" cy="3328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/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683086"/>
                </a:solidFill>
                <a:uFill>
                  <a:solidFill>
                    <a:srgbClr val="ffffff"/>
                  </a:solidFill>
                </a:uFill>
                <a:latin typeface="Source Sans Pro"/>
                <a:ea typeface="Baton Medium"/>
              </a:rPr>
              <a:t>Longer quote or statement Non equidem invideo, miror magis posuere velit aliquet.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0" name="Picture 2" descr=""/>
          <p:cNvPicPr/>
          <p:nvPr/>
        </p:nvPicPr>
        <p:blipFill>
          <a:blip r:embed="rId4"/>
          <a:stretch/>
        </p:blipFill>
        <p:spPr>
          <a:xfrm>
            <a:off x="6842880" y="2301840"/>
            <a:ext cx="2667240" cy="3853440"/>
          </a:xfrm>
          <a:prstGeom prst="rect">
            <a:avLst/>
          </a:prstGeom>
          <a:ln>
            <a:noFill/>
          </a:ln>
        </p:spPr>
      </p:pic>
      <p:sp>
        <p:nvSpPr>
          <p:cNvPr id="131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1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0" y="4594680"/>
            <a:ext cx="9142920" cy="547920"/>
          </a:xfrm>
          <a:prstGeom prst="rect">
            <a:avLst/>
          </a:prstGeom>
          <a:solidFill>
            <a:srgbClr val="683086"/>
          </a:solidFill>
          <a:ln w="9360">
            <a:solidFill>
              <a:srgbClr val="a8d256"/>
            </a:solidFill>
            <a:round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170" name="Picture 3" descr=""/>
          <p:cNvPicPr/>
          <p:nvPr/>
        </p:nvPicPr>
        <p:blipFill>
          <a:blip r:embed="rId2"/>
          <a:stretch/>
        </p:blipFill>
        <p:spPr>
          <a:xfrm>
            <a:off x="8192880" y="4749120"/>
            <a:ext cx="376920" cy="227520"/>
          </a:xfrm>
          <a:prstGeom prst="rect">
            <a:avLst/>
          </a:prstGeom>
          <a:ln>
            <a:noFill/>
          </a:ln>
        </p:spPr>
      </p:pic>
      <p:pic>
        <p:nvPicPr>
          <p:cNvPr id="171" name="Picture 4" descr=""/>
          <p:cNvPicPr/>
          <p:nvPr/>
        </p:nvPicPr>
        <p:blipFill>
          <a:blip r:embed="rId3"/>
          <a:stretch/>
        </p:blipFill>
        <p:spPr>
          <a:xfrm>
            <a:off x="457200" y="4759560"/>
            <a:ext cx="3222720" cy="243360"/>
          </a:xfrm>
          <a:prstGeom prst="rect">
            <a:avLst/>
          </a:prstGeom>
          <a:ln>
            <a:noFill/>
          </a:ln>
        </p:spPr>
      </p:pic>
      <p:sp>
        <p:nvSpPr>
          <p:cNvPr id="172" name="CustomShape 2"/>
          <p:cNvSpPr/>
          <p:nvPr/>
        </p:nvSpPr>
        <p:spPr>
          <a:xfrm>
            <a:off x="0" y="0"/>
            <a:ext cx="9142920" cy="5142600"/>
          </a:xfrm>
          <a:prstGeom prst="rect">
            <a:avLst/>
          </a:prstGeom>
          <a:solidFill>
            <a:srgbClr val="683086"/>
          </a:solidFill>
          <a:ln w="9360">
            <a:solidFill>
              <a:srgbClr val="a8d256"/>
            </a:solidFill>
            <a:round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173" name="Picture 2" descr=""/>
          <p:cNvPicPr/>
          <p:nvPr/>
        </p:nvPicPr>
        <p:blipFill>
          <a:blip r:embed="rId4"/>
          <a:stretch/>
        </p:blipFill>
        <p:spPr>
          <a:xfrm>
            <a:off x="6842880" y="2301840"/>
            <a:ext cx="2666880" cy="3853080"/>
          </a:xfrm>
          <a:prstGeom prst="rect">
            <a:avLst/>
          </a:prstGeom>
          <a:ln>
            <a:noFill/>
          </a:ln>
        </p:spPr>
      </p:pic>
      <p:sp>
        <p:nvSpPr>
          <p:cNvPr id="174" name="Line 3"/>
          <p:cNvSpPr/>
          <p:nvPr/>
        </p:nvSpPr>
        <p:spPr>
          <a:xfrm>
            <a:off x="685800" y="2700000"/>
            <a:ext cx="6963480" cy="360"/>
          </a:xfrm>
          <a:prstGeom prst="line">
            <a:avLst/>
          </a:prstGeom>
          <a:ln w="572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685800" y="1119240"/>
            <a:ext cx="7771320" cy="150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6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"/>
                <a:ea typeface="DejaVu Sans"/>
              </a:rPr>
              <a:t>The Onion Report</a:t>
            </a:r>
            <a:endParaRPr b="0" lang="en-US" sz="6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CustomShape 2"/>
          <p:cNvSpPr/>
          <p:nvPr/>
        </p:nvSpPr>
        <p:spPr>
          <a:xfrm>
            <a:off x="685800" y="2914560"/>
            <a:ext cx="7085520" cy="174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"/>
                <a:ea typeface="DejaVu Sans"/>
              </a:rPr>
              <a:t>The Tor Project</a:t>
            </a:r>
            <a:br/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"/>
                <a:ea typeface="DejaVu Sans"/>
              </a:rPr>
              <a:t>HOPE</a:t>
            </a:r>
            <a:br/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"/>
                <a:ea typeface="DejaVu Sans"/>
              </a:rPr>
              <a:t>July 20, 2018</a:t>
            </a:r>
            <a:br/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457200" y="205920"/>
            <a:ext cx="8228520" cy="85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7d4698"/>
                </a:solidFill>
                <a:uFill>
                  <a:solidFill>
                    <a:srgbClr val="ffffff"/>
                  </a:solidFill>
                </a:uFill>
                <a:latin typeface="Source Sans Pro"/>
                <a:ea typeface="DejaVu Sans"/>
              </a:rPr>
              <a:t>Tor Browser for Android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CustomShape 2"/>
          <p:cNvSpPr/>
          <p:nvPr/>
        </p:nvSpPr>
        <p:spPr>
          <a:xfrm>
            <a:off x="457200" y="1200240"/>
            <a:ext cx="8228520" cy="339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41" name="" descr=""/>
          <p:cNvPicPr/>
          <p:nvPr/>
        </p:nvPicPr>
        <p:blipFill>
          <a:blip r:embed="rId1"/>
          <a:srcRect l="8550" t="439" r="8771" b="0"/>
          <a:stretch/>
        </p:blipFill>
        <p:spPr>
          <a:xfrm>
            <a:off x="1830960" y="1062360"/>
            <a:ext cx="2100600" cy="4057920"/>
          </a:xfrm>
          <a:prstGeom prst="rect">
            <a:avLst/>
          </a:prstGeom>
          <a:ln>
            <a:noFill/>
          </a:ln>
        </p:spPr>
      </p:pic>
      <p:pic>
        <p:nvPicPr>
          <p:cNvPr id="242" name="" descr=""/>
          <p:cNvPicPr/>
          <p:nvPr/>
        </p:nvPicPr>
        <p:blipFill>
          <a:blip r:embed="rId2"/>
          <a:srcRect l="6575" t="437" r="4644" b="1784"/>
          <a:stretch/>
        </p:blipFill>
        <p:spPr>
          <a:xfrm>
            <a:off x="5257080" y="1005840"/>
            <a:ext cx="2019600" cy="4114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457200" y="205920"/>
            <a:ext cx="8228520" cy="85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7d4698"/>
                </a:solidFill>
                <a:uFill>
                  <a:solidFill>
                    <a:srgbClr val="ffffff"/>
                  </a:solidFill>
                </a:uFill>
                <a:latin typeface="Source Sans Pro"/>
                <a:ea typeface="DejaVu Sans"/>
              </a:rPr>
              <a:t>Onion Browser!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CustomShape 2"/>
          <p:cNvSpPr/>
          <p:nvPr/>
        </p:nvSpPr>
        <p:spPr>
          <a:xfrm>
            <a:off x="457200" y="1200240"/>
            <a:ext cx="8228520" cy="339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45" name="" descr=""/>
          <p:cNvPicPr/>
          <p:nvPr/>
        </p:nvPicPr>
        <p:blipFill>
          <a:blip r:embed="rId1"/>
          <a:stretch/>
        </p:blipFill>
        <p:spPr>
          <a:xfrm>
            <a:off x="1097280" y="1005840"/>
            <a:ext cx="1554120" cy="3368520"/>
          </a:xfrm>
          <a:prstGeom prst="rect">
            <a:avLst/>
          </a:prstGeom>
          <a:ln>
            <a:noFill/>
          </a:ln>
        </p:spPr>
      </p:pic>
      <p:pic>
        <p:nvPicPr>
          <p:cNvPr id="246" name="" descr=""/>
          <p:cNvPicPr/>
          <p:nvPr/>
        </p:nvPicPr>
        <p:blipFill>
          <a:blip r:embed="rId2"/>
          <a:stretch/>
        </p:blipFill>
        <p:spPr>
          <a:xfrm>
            <a:off x="3474720" y="1005840"/>
            <a:ext cx="4497480" cy="3371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ustomShape 1"/>
          <p:cNvSpPr/>
          <p:nvPr/>
        </p:nvSpPr>
        <p:spPr>
          <a:xfrm>
            <a:off x="685800" y="902880"/>
            <a:ext cx="7771320" cy="1796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4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"/>
                <a:ea typeface="DejaVu Sans"/>
              </a:rPr>
              <a:t>It’s time for questions!</a:t>
            </a:r>
            <a:endParaRPr b="0" lang="en-US" sz="4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CustomShape 2"/>
          <p:cNvSpPr/>
          <p:nvPr/>
        </p:nvSpPr>
        <p:spPr>
          <a:xfrm>
            <a:off x="685800" y="2914560"/>
            <a:ext cx="7085520" cy="131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"/>
                <a:ea typeface="DejaVu Sans"/>
              </a:rPr>
              <a:t>torproject.org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"/>
                <a:ea typeface="DejaVu Sans"/>
              </a:rPr>
              <a:t>torproject@lists.torproject.org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457200" y="205920"/>
            <a:ext cx="8228520" cy="85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7d4698"/>
                </a:solidFill>
                <a:uFill>
                  <a:solidFill>
                    <a:srgbClr val="ffffff"/>
                  </a:solidFill>
                </a:uFill>
                <a:latin typeface="Source Sans Pro"/>
                <a:ea typeface="DejaVu Sans"/>
              </a:rPr>
              <a:t>Let’s meet our panelists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CustomShape 2"/>
          <p:cNvSpPr/>
          <p:nvPr/>
        </p:nvSpPr>
        <p:spPr>
          <a:xfrm>
            <a:off x="457200" y="1200240"/>
            <a:ext cx="8228520" cy="339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685800" y="902880"/>
            <a:ext cx="7771320" cy="1796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5400" spc="-1" strike="noStrike">
                <a:solidFill>
                  <a:srgbClr val="683086"/>
                </a:solidFill>
                <a:uFill>
                  <a:solidFill>
                    <a:srgbClr val="ffffff"/>
                  </a:solidFill>
                </a:uFill>
                <a:latin typeface="Source Sans Pro"/>
                <a:ea typeface="DejaVu Sans"/>
              </a:rPr>
              <a:t>Title Slide</a:t>
            </a:r>
            <a:endParaRPr b="0" lang="en-US" sz="5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457200" y="205920"/>
            <a:ext cx="8228520" cy="85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7d4698"/>
                </a:solidFill>
                <a:uFill>
                  <a:solidFill>
                    <a:srgbClr val="ffffff"/>
                  </a:solidFill>
                </a:uFill>
                <a:latin typeface="Source Sans Pro"/>
                <a:ea typeface="DejaVu Sans"/>
              </a:rPr>
              <a:t>Title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457200" y="1200240"/>
            <a:ext cx="8228520" cy="339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60">
              <a:lnSpc>
                <a:spcPct val="100000"/>
              </a:lnSpc>
              <a:spcBef>
                <a:spcPts val="479"/>
              </a:spcBef>
            </a:pPr>
            <a:r>
              <a:rPr b="0" lang="en-US" sz="2400" spc="-1" strike="noStrike">
                <a:solidFill>
                  <a:srgbClr val="484848"/>
                </a:solidFill>
                <a:uFill>
                  <a:solidFill>
                    <a:srgbClr val="ffffff"/>
                  </a:solidFill>
                </a:uFill>
                <a:latin typeface="Source Sans Pro"/>
                <a:ea typeface="DejaVu Sans"/>
              </a:rPr>
              <a:t>Body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457200" y="205920"/>
            <a:ext cx="8228520" cy="85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7d4698"/>
                </a:solidFill>
                <a:uFill>
                  <a:solidFill>
                    <a:srgbClr val="ffffff"/>
                  </a:solidFill>
                </a:uFill>
                <a:latin typeface="Source Sans Pro"/>
                <a:ea typeface="DejaVu Sans"/>
              </a:rPr>
              <a:t>New Tor Browser Version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CustomShape 2"/>
          <p:cNvSpPr/>
          <p:nvPr/>
        </p:nvSpPr>
        <p:spPr>
          <a:xfrm>
            <a:off x="457200" y="1200240"/>
            <a:ext cx="8228520" cy="339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22" name="" descr=""/>
          <p:cNvPicPr/>
          <p:nvPr/>
        </p:nvPicPr>
        <p:blipFill>
          <a:blip r:embed="rId1"/>
          <a:stretch/>
        </p:blipFill>
        <p:spPr>
          <a:xfrm>
            <a:off x="603360" y="1292040"/>
            <a:ext cx="7991640" cy="3005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457200" y="205920"/>
            <a:ext cx="8228520" cy="85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7d4698"/>
                </a:solidFill>
                <a:uFill>
                  <a:solidFill>
                    <a:srgbClr val="ffffff"/>
                  </a:solidFill>
                </a:uFill>
                <a:latin typeface="Source Sans Pro"/>
                <a:ea typeface="DejaVu Sans"/>
              </a:rPr>
              <a:t>Increased Usability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CustomShape 2"/>
          <p:cNvSpPr/>
          <p:nvPr/>
        </p:nvSpPr>
        <p:spPr>
          <a:xfrm>
            <a:off x="457200" y="1200240"/>
            <a:ext cx="8228520" cy="339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25" name="" descr=""/>
          <p:cNvPicPr/>
          <p:nvPr/>
        </p:nvPicPr>
        <p:blipFill>
          <a:blip r:embed="rId1"/>
          <a:srcRect l="0" t="5550" r="30620" b="37802"/>
          <a:stretch/>
        </p:blipFill>
        <p:spPr>
          <a:xfrm>
            <a:off x="640080" y="1280160"/>
            <a:ext cx="8320680" cy="2838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457200" y="205920"/>
            <a:ext cx="8228520" cy="85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7d4698"/>
                </a:solidFill>
                <a:uFill>
                  <a:solidFill>
                    <a:srgbClr val="ffffff"/>
                  </a:solidFill>
                </a:uFill>
                <a:latin typeface="Source Sans Pro"/>
                <a:ea typeface="DejaVu Sans"/>
              </a:rPr>
              <a:t>Improved Usability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CustomShape 2"/>
          <p:cNvSpPr/>
          <p:nvPr/>
        </p:nvSpPr>
        <p:spPr>
          <a:xfrm>
            <a:off x="457200" y="1200240"/>
            <a:ext cx="8228520" cy="339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28" name="" descr=""/>
          <p:cNvPicPr/>
          <p:nvPr/>
        </p:nvPicPr>
        <p:blipFill>
          <a:blip r:embed="rId1"/>
          <a:stretch/>
        </p:blipFill>
        <p:spPr>
          <a:xfrm>
            <a:off x="640080" y="2194560"/>
            <a:ext cx="7314840" cy="770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457200" y="205920"/>
            <a:ext cx="8228520" cy="85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7d4698"/>
                </a:solidFill>
                <a:uFill>
                  <a:solidFill>
                    <a:srgbClr val="ffffff"/>
                  </a:solidFill>
                </a:uFill>
                <a:latin typeface="Source Sans Pro"/>
                <a:ea typeface="DejaVu Sans"/>
              </a:rPr>
              <a:t>Tor Browser for Android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457200" y="1200240"/>
            <a:ext cx="8228520" cy="339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CustomShape 3"/>
          <p:cNvSpPr/>
          <p:nvPr/>
        </p:nvSpPr>
        <p:spPr>
          <a:xfrm>
            <a:off x="2651760" y="1645920"/>
            <a:ext cx="2232720" cy="1371240"/>
          </a:xfrm>
          <a:prstGeom prst="rect">
            <a:avLst/>
          </a:prstGeom>
          <a:solidFill>
            <a:srgbClr val="7f00ff"/>
          </a:solidFill>
          <a:ln>
            <a:solidFill>
              <a:srgbClr val="7f00ff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232" name="tor-logo.svg" descr=""/>
          <p:cNvPicPr/>
          <p:nvPr/>
        </p:nvPicPr>
        <p:blipFill>
          <a:blip r:embed="rId1"/>
          <a:stretch/>
        </p:blipFill>
        <p:spPr>
          <a:xfrm>
            <a:off x="2651760" y="1645920"/>
            <a:ext cx="2232720" cy="1371240"/>
          </a:xfrm>
          <a:prstGeom prst="rect">
            <a:avLst/>
          </a:prstGeom>
          <a:ln>
            <a:noFill/>
          </a:ln>
        </p:spPr>
      </p:pic>
      <p:pic>
        <p:nvPicPr>
          <p:cNvPr id="233" name="" descr=""/>
          <p:cNvPicPr/>
          <p:nvPr/>
        </p:nvPicPr>
        <p:blipFill>
          <a:blip r:embed="rId2"/>
          <a:stretch/>
        </p:blipFill>
        <p:spPr>
          <a:xfrm>
            <a:off x="274320" y="1737360"/>
            <a:ext cx="1279800" cy="1279800"/>
          </a:xfrm>
          <a:prstGeom prst="rect">
            <a:avLst/>
          </a:prstGeom>
          <a:ln>
            <a:noFill/>
          </a:ln>
        </p:spPr>
      </p:pic>
      <p:sp>
        <p:nvSpPr>
          <p:cNvPr id="234" name="CustomShape 4"/>
          <p:cNvSpPr/>
          <p:nvPr/>
        </p:nvSpPr>
        <p:spPr>
          <a:xfrm>
            <a:off x="1920240" y="2194560"/>
            <a:ext cx="365400" cy="365400"/>
          </a:xfrm>
          <a:custGeom>
            <a:avLst/>
            <a:gdLst/>
            <a:ahLst/>
            <a:rect l="l" t="t" r="r" b="b"/>
            <a:pathLst>
              <a:path w="1018" h="1018">
                <a:moveTo>
                  <a:pt x="254" y="0"/>
                </a:moveTo>
                <a:lnTo>
                  <a:pt x="762" y="0"/>
                </a:lnTo>
                <a:lnTo>
                  <a:pt x="762" y="254"/>
                </a:lnTo>
                <a:lnTo>
                  <a:pt x="1017" y="254"/>
                </a:lnTo>
                <a:lnTo>
                  <a:pt x="1017" y="762"/>
                </a:lnTo>
                <a:lnTo>
                  <a:pt x="762" y="762"/>
                </a:lnTo>
                <a:lnTo>
                  <a:pt x="762" y="1017"/>
                </a:lnTo>
                <a:lnTo>
                  <a:pt x="254" y="1017"/>
                </a:lnTo>
                <a:lnTo>
                  <a:pt x="254" y="762"/>
                </a:lnTo>
                <a:lnTo>
                  <a:pt x="0" y="762"/>
                </a:lnTo>
                <a:lnTo>
                  <a:pt x="0" y="254"/>
                </a:lnTo>
                <a:lnTo>
                  <a:pt x="254" y="254"/>
                </a:lnTo>
                <a:lnTo>
                  <a:pt x="254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235" name="" descr=""/>
          <p:cNvPicPr/>
          <p:nvPr/>
        </p:nvPicPr>
        <p:blipFill>
          <a:blip r:embed="rId3"/>
          <a:stretch/>
        </p:blipFill>
        <p:spPr>
          <a:xfrm>
            <a:off x="6031440" y="1463040"/>
            <a:ext cx="1479960" cy="1737000"/>
          </a:xfrm>
          <a:prstGeom prst="rect">
            <a:avLst/>
          </a:prstGeom>
          <a:ln>
            <a:noFill/>
          </a:ln>
        </p:spPr>
      </p:pic>
      <p:sp>
        <p:nvSpPr>
          <p:cNvPr id="236" name="CustomShape 5"/>
          <p:cNvSpPr/>
          <p:nvPr/>
        </p:nvSpPr>
        <p:spPr>
          <a:xfrm>
            <a:off x="5303520" y="2194560"/>
            <a:ext cx="365400" cy="365400"/>
          </a:xfrm>
          <a:custGeom>
            <a:avLst/>
            <a:gdLst/>
            <a:ahLst/>
            <a:rect l="l" t="t" r="r" b="b"/>
            <a:pathLst>
              <a:path w="1018" h="1018">
                <a:moveTo>
                  <a:pt x="254" y="0"/>
                </a:moveTo>
                <a:lnTo>
                  <a:pt x="762" y="0"/>
                </a:lnTo>
                <a:lnTo>
                  <a:pt x="762" y="254"/>
                </a:lnTo>
                <a:lnTo>
                  <a:pt x="1017" y="254"/>
                </a:lnTo>
                <a:lnTo>
                  <a:pt x="1017" y="762"/>
                </a:lnTo>
                <a:lnTo>
                  <a:pt x="762" y="762"/>
                </a:lnTo>
                <a:lnTo>
                  <a:pt x="762" y="1017"/>
                </a:lnTo>
                <a:lnTo>
                  <a:pt x="254" y="1017"/>
                </a:lnTo>
                <a:lnTo>
                  <a:pt x="254" y="762"/>
                </a:lnTo>
                <a:lnTo>
                  <a:pt x="0" y="762"/>
                </a:lnTo>
                <a:lnTo>
                  <a:pt x="0" y="254"/>
                </a:lnTo>
                <a:lnTo>
                  <a:pt x="254" y="254"/>
                </a:lnTo>
                <a:lnTo>
                  <a:pt x="254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CustomShape 6"/>
          <p:cNvSpPr/>
          <p:nvPr/>
        </p:nvSpPr>
        <p:spPr>
          <a:xfrm>
            <a:off x="7955280" y="2103120"/>
            <a:ext cx="639720" cy="182520"/>
          </a:xfrm>
          <a:custGeom>
            <a:avLst/>
            <a:gdLst/>
            <a:ahLst/>
            <a:rect l="l" t="t" r="r" b="b"/>
            <a:pathLst>
              <a:path w="1780" h="510">
                <a:moveTo>
                  <a:pt x="84" y="0"/>
                </a:moveTo>
                <a:cubicBezTo>
                  <a:pt x="42" y="0"/>
                  <a:pt x="0" y="42"/>
                  <a:pt x="0" y="84"/>
                </a:cubicBezTo>
                <a:lnTo>
                  <a:pt x="0" y="424"/>
                </a:lnTo>
                <a:cubicBezTo>
                  <a:pt x="0" y="466"/>
                  <a:pt x="42" y="509"/>
                  <a:pt x="84" y="509"/>
                </a:cubicBezTo>
                <a:lnTo>
                  <a:pt x="1694" y="509"/>
                </a:lnTo>
                <a:cubicBezTo>
                  <a:pt x="1736" y="509"/>
                  <a:pt x="1779" y="466"/>
                  <a:pt x="1779" y="424"/>
                </a:cubicBezTo>
                <a:lnTo>
                  <a:pt x="1779" y="84"/>
                </a:lnTo>
                <a:cubicBezTo>
                  <a:pt x="1779" y="42"/>
                  <a:pt x="1736" y="0"/>
                  <a:pt x="1694" y="0"/>
                </a:cubicBezTo>
                <a:lnTo>
                  <a:pt x="84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38" name="CustomShape 7"/>
          <p:cNvSpPr/>
          <p:nvPr/>
        </p:nvSpPr>
        <p:spPr>
          <a:xfrm>
            <a:off x="7955280" y="2468880"/>
            <a:ext cx="639720" cy="182520"/>
          </a:xfrm>
          <a:custGeom>
            <a:avLst/>
            <a:gdLst/>
            <a:ahLst/>
            <a:rect l="l" t="t" r="r" b="b"/>
            <a:pathLst>
              <a:path w="1780" h="510">
                <a:moveTo>
                  <a:pt x="84" y="0"/>
                </a:moveTo>
                <a:cubicBezTo>
                  <a:pt x="42" y="0"/>
                  <a:pt x="0" y="42"/>
                  <a:pt x="0" y="84"/>
                </a:cubicBezTo>
                <a:lnTo>
                  <a:pt x="0" y="424"/>
                </a:lnTo>
                <a:cubicBezTo>
                  <a:pt x="0" y="466"/>
                  <a:pt x="42" y="509"/>
                  <a:pt x="84" y="509"/>
                </a:cubicBezTo>
                <a:lnTo>
                  <a:pt x="1694" y="509"/>
                </a:lnTo>
                <a:cubicBezTo>
                  <a:pt x="1736" y="509"/>
                  <a:pt x="1779" y="466"/>
                  <a:pt x="1779" y="424"/>
                </a:cubicBezTo>
                <a:lnTo>
                  <a:pt x="1779" y="84"/>
                </a:lnTo>
                <a:cubicBezTo>
                  <a:pt x="1779" y="42"/>
                  <a:pt x="1736" y="0"/>
                  <a:pt x="1694" y="0"/>
                </a:cubicBezTo>
                <a:lnTo>
                  <a:pt x="84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4282</TotalTime>
  <Application>LibreOffice/5.3.7.2.0$Linux_X86_64 LibreOffice_project/30$Build-2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2017-07-12T19:21:40Z</dcterms:created>
  <dc:creator>Stephanie A. Whited</dc:creator>
  <dc:description/>
  <dc:language>en-US</dc:language>
  <cp:lastModifiedBy/>
  <dcterms:modified xsi:type="dcterms:W3CDTF">2018-07-12T18:12:47Z</dcterms:modified>
  <cp:revision>74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(16:9)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6</vt:i4>
  </property>
</Properties>
</file>